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2381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48679" y="3265715"/>
            <a:ext cx="7109926" cy="41992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«Психолого-юридический аспект в правоприменительной практике»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правовой психологии, судебной экспертизы и педагогики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формирование у студентов знаний об основных психологических феноменах и закономерностях профессиональной деятельности, а также овладение психологическими методами, приемами и средствами профессионального взаимодействия в процессе выполнения профессиональных задач.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 формирование  знаний об основных психологических феноменах и закономерностях профессиональной деятельности;</a:t>
            </a:r>
          </a:p>
          <a:p>
            <a:pPr lvl="0"/>
            <a:r>
              <a:rPr lang="ru-RU" dirty="0"/>
              <a:t>овладение техниками и приемами эффективного </a:t>
            </a:r>
            <a:r>
              <a:rPr lang="ru-RU" dirty="0" err="1"/>
              <a:t>правоприменения</a:t>
            </a:r>
            <a:r>
              <a:rPr lang="ru-RU" dirty="0"/>
              <a:t> в профессиональной деятельности;</a:t>
            </a:r>
          </a:p>
          <a:p>
            <a:pPr lvl="0"/>
            <a:r>
              <a:rPr lang="ru-RU" dirty="0"/>
              <a:t>овладение психологическими методами, приемами и средствами профессионального взаимодействия в процессе выполнения профессиональных задач.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обучающиеся направления подготовки 40.03.01 Юриспруденция:</a:t>
            </a:r>
          </a:p>
          <a:p>
            <a:pPr algn="just">
              <a:buFontTx/>
              <a:buChar char="-"/>
            </a:pPr>
            <a:r>
              <a:rPr lang="ru-RU" dirty="0"/>
              <a:t>судебно-адвокатский профиль;</a:t>
            </a:r>
          </a:p>
          <a:p>
            <a:pPr algn="just">
              <a:buFontTx/>
              <a:buChar char="-"/>
            </a:pPr>
            <a:r>
              <a:rPr lang="ru-RU" dirty="0"/>
              <a:t>прокурорско-следственный профиль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ru-RU" dirty="0"/>
              <a:t>обучающиеся специальности 40.05.01 Правовое обеспечение национальной безопасности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ru-RU" dirty="0"/>
              <a:t>обучающиеся специальности 40.05.02 Правоохранительная деятельность</a:t>
            </a:r>
            <a:r>
              <a:rPr lang="en-US" dirty="0"/>
              <a:t>.</a:t>
            </a:r>
            <a:endParaRPr lang="ru-RU" dirty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Формирование профессионального правосознания</a:t>
            </a:r>
          </a:p>
          <a:p>
            <a:r>
              <a:rPr lang="ru-RU" dirty="0"/>
              <a:t>Психологическая структура личности </a:t>
            </a:r>
            <a:r>
              <a:rPr lang="ru-RU" dirty="0" err="1"/>
              <a:t>правоприменителя</a:t>
            </a:r>
            <a:endParaRPr lang="ru-RU" dirty="0"/>
          </a:p>
          <a:p>
            <a:r>
              <a:rPr lang="ru-RU" dirty="0"/>
              <a:t>Профессиональная деформация и профессиональное выгорание юриста</a:t>
            </a:r>
          </a:p>
          <a:p>
            <a:r>
              <a:rPr lang="ru-RU" dirty="0"/>
              <a:t>Дефекты правовой социализации</a:t>
            </a:r>
          </a:p>
          <a:p>
            <a:r>
              <a:rPr lang="ru-RU" dirty="0"/>
              <a:t>Мотивация противоправной деятельности</a:t>
            </a:r>
          </a:p>
          <a:p>
            <a:r>
              <a:rPr lang="ru-RU" dirty="0"/>
              <a:t>Возможности использования специальных знаний в сфере </a:t>
            </a:r>
            <a:r>
              <a:rPr lang="ru-RU" dirty="0" err="1"/>
              <a:t>правоприменения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Тема 1. Профессиональное правосознание.</a:t>
            </a:r>
          </a:p>
          <a:p>
            <a:pPr fontAlgn="base"/>
            <a:r>
              <a:rPr lang="ru-RU" sz="2400" dirty="0"/>
              <a:t>Тема 2. Психологические аспекты профессиональной деятельности</a:t>
            </a:r>
          </a:p>
          <a:p>
            <a:pPr fontAlgn="base"/>
            <a:r>
              <a:rPr lang="ru-RU" sz="2400" dirty="0"/>
              <a:t>Тема 3. Психология преступного поведения, преступления</a:t>
            </a:r>
          </a:p>
          <a:p>
            <a:pPr fontAlgn="base"/>
            <a:r>
              <a:rPr lang="ru-RU" sz="2400" dirty="0"/>
              <a:t>Тема 4. Психология субъекта преступления</a:t>
            </a:r>
          </a:p>
          <a:p>
            <a:pPr fontAlgn="base"/>
            <a:r>
              <a:rPr lang="ru-RU" sz="2400" dirty="0"/>
              <a:t>Тема 5. Психологические технологии и техники в профессиональной деятельности</a:t>
            </a:r>
          </a:p>
          <a:p>
            <a:r>
              <a:rPr lang="ru-RU" sz="2400" dirty="0"/>
              <a:t>Тема 6. Использование специальных знаний профессиональной деятельности</a:t>
            </a:r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/>
              <a:t>Обсуждение отдельных видов правоприменительной деятельности</a:t>
            </a:r>
          </a:p>
          <a:p>
            <a:r>
              <a:rPr lang="ru-RU" dirty="0"/>
              <a:t>Формирование навыков использования психологических знаний на практике</a:t>
            </a:r>
          </a:p>
          <a:p>
            <a:r>
              <a:rPr lang="ru-RU" dirty="0"/>
              <a:t>Просмотр видео материалов </a:t>
            </a:r>
          </a:p>
          <a:p>
            <a:r>
              <a:rPr lang="ru-RU" dirty="0"/>
              <a:t>Мастер класс «Установление психологического контакта»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02" y="2240231"/>
            <a:ext cx="1963393" cy="118410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Уголовный процесс;</a:t>
            </a:r>
          </a:p>
          <a:p>
            <a:pPr algn="just"/>
            <a:r>
              <a:rPr lang="ru-RU" dirty="0"/>
              <a:t>Гражданский процесс;</a:t>
            </a:r>
          </a:p>
          <a:p>
            <a:pPr algn="just"/>
            <a:r>
              <a:rPr lang="ru-RU" dirty="0" err="1"/>
              <a:t>Конфликтология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Психологическое сопровождение следственных действий</a:t>
            </a:r>
          </a:p>
          <a:p>
            <a:pPr lvl="0"/>
            <a:r>
              <a:rPr lang="ru-RU" dirty="0"/>
              <a:t>Пенитенциарная психология</a:t>
            </a:r>
          </a:p>
          <a:p>
            <a:pPr lvl="0"/>
            <a:r>
              <a:rPr lang="ru-RU" dirty="0"/>
              <a:t>Психотехники разоблачения лжи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Возможность применять знания о психологических особенностях профессиональной деятельности; различные способы и методы психической регуляции в процессе в профессиональной деятельности, о сущности и содержании основных понятий, категорий, институтов, правовых статусов субъектов правоотношений в отдельных отраслях материального и процессуального права.</a:t>
            </a:r>
          </a:p>
          <a:p>
            <a:pPr algn="just"/>
            <a:r>
              <a:rPr lang="ru-RU" dirty="0"/>
              <a:t>Умение  применять психологические методы и средства в целях эффективного решения профессиональных задач, в том числе в сложных и экстремальных; </a:t>
            </a:r>
          </a:p>
          <a:p>
            <a:pPr algn="just"/>
            <a:r>
              <a:rPr lang="ru-RU" dirty="0"/>
              <a:t>Получение навыков правильной квалификации фактов, событий и обстоятельств, влияющих на результаты </a:t>
            </a:r>
            <a:r>
              <a:rPr lang="ru-RU" dirty="0" err="1"/>
              <a:t>правоприменения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ru-RU" dirty="0"/>
              <a:t>Умение применять нормы отдельных отраслей материального и процессуального права в конкретных практических ситуациях.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1425</TotalTime>
  <Words>373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Masha</cp:lastModifiedBy>
  <cp:revision>136</cp:revision>
  <dcterms:created xsi:type="dcterms:W3CDTF">2020-12-02T14:35:45Z</dcterms:created>
  <dcterms:modified xsi:type="dcterms:W3CDTF">2022-01-31T14:09:30Z</dcterms:modified>
</cp:coreProperties>
</file>